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62" r:id="rId4"/>
    <p:sldId id="258" r:id="rId5"/>
    <p:sldId id="274" r:id="rId6"/>
    <p:sldId id="266" r:id="rId7"/>
    <p:sldId id="273" r:id="rId8"/>
    <p:sldId id="259" r:id="rId9"/>
    <p:sldId id="260" r:id="rId10"/>
    <p:sldId id="272" r:id="rId11"/>
    <p:sldId id="276" r:id="rId12"/>
    <p:sldId id="277" r:id="rId13"/>
    <p:sldId id="269" r:id="rId14"/>
    <p:sldId id="267" r:id="rId15"/>
    <p:sldId id="268" r:id="rId16"/>
    <p:sldId id="264" r:id="rId17"/>
    <p:sldId id="263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245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89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9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02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789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61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3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951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173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88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6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14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5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6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0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46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0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457200"/>
              <a:t>3/28/2016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2lnsYb-pb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tgenscience.org/resources/equip-professional-learning-facilitator%E2%80%99s-guid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5797662"/>
            <a:ext cx="2667000" cy="550823"/>
          </a:xfrm>
        </p:spPr>
        <p:txBody>
          <a:bodyPr>
            <a:normAutofit/>
          </a:bodyPr>
          <a:lstStyle/>
          <a:p>
            <a:r>
              <a:rPr lang="en-US" sz="2800" b="1" dirty="0"/>
              <a:t>August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37067"/>
            <a:ext cx="7293519" cy="753533"/>
          </a:xfrm>
        </p:spPr>
        <p:txBody>
          <a:bodyPr/>
          <a:lstStyle/>
          <a:p>
            <a:r>
              <a:rPr lang="en-US" b="1" dirty="0"/>
              <a:t>Iowa Core SCIENCE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598"/>
            <a:ext cx="3352800" cy="475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46260" y="5748502"/>
            <a:ext cx="2887400" cy="5175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/>
              <a:t>January 2016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599"/>
            <a:ext cx="3483520" cy="475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29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363"/>
            <a:ext cx="8229600" cy="4794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400" b="1" dirty="0"/>
              <a:t>Curriculum caution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1143000" y="2667001"/>
            <a:ext cx="64008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4400" dirty="0">
                <a:latin typeface="Arial" pitchFamily="34" charset="0"/>
                <a:cs typeface="Arial" pitchFamily="34" charset="0"/>
              </a:rPr>
              <a:t>You won’t find much right now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4400" dirty="0">
                <a:latin typeface="Arial" pitchFamily="34" charset="0"/>
                <a:cs typeface="Arial" pitchFamily="34" charset="0"/>
              </a:rPr>
              <a:t>It will take time </a:t>
            </a:r>
          </a:p>
          <a:p>
            <a:pPr>
              <a:buFont typeface="Arial" pitchFamily="34" charset="0"/>
              <a:buChar char="•"/>
            </a:pPr>
            <a:r>
              <a:rPr lang="en-US" altLang="en-US" sz="4400" dirty="0">
                <a:latin typeface="Arial" pitchFamily="34" charset="0"/>
                <a:cs typeface="Arial" pitchFamily="34" charset="0"/>
              </a:rPr>
              <a:t>Select with care</a:t>
            </a:r>
          </a:p>
        </p:txBody>
      </p:sp>
    </p:spTree>
    <p:extLst>
      <p:ext uri="{BB962C8B-B14F-4D97-AF65-F5344CB8AC3E}">
        <p14:creationId xmlns:p14="http://schemas.microsoft.com/office/powerpoint/2010/main" val="257064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56" y="381000"/>
            <a:ext cx="64917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1" y="914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http://www.nextgenscience.org/evidence-statements</a:t>
            </a:r>
          </a:p>
        </p:txBody>
      </p:sp>
    </p:spTree>
    <p:extLst>
      <p:ext uri="{BB962C8B-B14F-4D97-AF65-F5344CB8AC3E}">
        <p14:creationId xmlns:p14="http://schemas.microsoft.com/office/powerpoint/2010/main" val="349064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8" y="943764"/>
            <a:ext cx="8129682" cy="49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02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6" y="346751"/>
            <a:ext cx="8638534" cy="613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895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1513"/>
            <a:ext cx="79248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42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76250"/>
            <a:ext cx="79343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747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8742"/>
            <a:ext cx="6095999" cy="598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150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17" y="381000"/>
            <a:ext cx="5821638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77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4" y="533400"/>
            <a:ext cx="807273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31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8742"/>
            <a:ext cx="6095999" cy="598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07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48196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676400"/>
            <a:ext cx="228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Science with Science Literacy</a:t>
            </a:r>
          </a:p>
        </p:txBody>
      </p:sp>
    </p:spTree>
    <p:extLst>
      <p:ext uri="{BB962C8B-B14F-4D97-AF65-F5344CB8AC3E}">
        <p14:creationId xmlns:p14="http://schemas.microsoft.com/office/powerpoint/2010/main" val="90559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Synergy of 18 States+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76865" y="2971800"/>
            <a:ext cx="6798736" cy="296333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/>
              <a:t>Standards/Appendices</a:t>
            </a:r>
          </a:p>
          <a:p>
            <a:r>
              <a:rPr lang="en-US" sz="2800" b="1" dirty="0"/>
              <a:t>Evidence Statements</a:t>
            </a:r>
          </a:p>
          <a:p>
            <a:r>
              <a:rPr lang="en-US" sz="2800" b="1" dirty="0" err="1"/>
              <a:t>EQuIP</a:t>
            </a:r>
            <a:endParaRPr lang="en-US" sz="2800" b="1" dirty="0"/>
          </a:p>
          <a:p>
            <a:r>
              <a:rPr lang="en-US" sz="2800" b="1" dirty="0"/>
              <a:t>PEEC Alignment </a:t>
            </a:r>
            <a:r>
              <a:rPr lang="en-US" sz="2000" b="1" dirty="0"/>
              <a:t>(Primary Evaluation of Essential Criteria) </a:t>
            </a:r>
            <a:r>
              <a:rPr lang="en-US" sz="2000" i="1" dirty="0"/>
              <a:t>DRAFT</a:t>
            </a:r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143000" y="2438400"/>
            <a:ext cx="6781800" cy="457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388358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 Conceptual Shifts (Appendix 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0135"/>
            <a:ext cx="7543800" cy="368206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Interconnected of science like in the real world</a:t>
            </a:r>
          </a:p>
          <a:p>
            <a:r>
              <a:rPr lang="en-US" sz="2800" dirty="0"/>
              <a:t>Performance expectations (PE’s)of what is to be assessed (included foundation box)</a:t>
            </a:r>
          </a:p>
          <a:p>
            <a:r>
              <a:rPr lang="en-US" sz="2800" dirty="0"/>
              <a:t>K-12 coherence of disciplinary core ideas</a:t>
            </a:r>
          </a:p>
          <a:p>
            <a:r>
              <a:rPr lang="en-US" sz="2800" dirty="0"/>
              <a:t>Deeper understanding of content and application</a:t>
            </a:r>
          </a:p>
          <a:p>
            <a:r>
              <a:rPr lang="en-US" sz="2800" dirty="0"/>
              <a:t>K-12 STEM integration</a:t>
            </a:r>
          </a:p>
          <a:p>
            <a:r>
              <a:rPr lang="en-US" sz="2800" dirty="0"/>
              <a:t>Each PE Correlated to ELA/Literacy and Math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295400" y="5867400"/>
            <a:ext cx="670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https://www.youtube.com/watch?v=N2lnsYb-pb4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465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2857"/>
            <a:ext cx="4714683" cy="610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401813"/>
            <a:ext cx="2971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Evidence-based arguments and reasoning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Investigations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Reading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Discussing and writing science to make thinking visible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Scaffolding for Success</a:t>
            </a:r>
          </a:p>
        </p:txBody>
      </p:sp>
    </p:spTree>
    <p:extLst>
      <p:ext uri="{BB962C8B-B14F-4D97-AF65-F5344CB8AC3E}">
        <p14:creationId xmlns:p14="http://schemas.microsoft.com/office/powerpoint/2010/main" val="423095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99"/>
            <a:ext cx="3076576" cy="644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914400"/>
            <a:ext cx="335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EQuIP</a:t>
            </a:r>
            <a:r>
              <a:rPr lang="en-US" sz="4000" b="1" dirty="0"/>
              <a:t> Professional Learning Materials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4572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3"/>
              </a:rPr>
              <a:t>http://www.nextgenscience.org/resources/equip-professional-learning-facilitator%E2%80%99s-guide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347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4" y="177899"/>
            <a:ext cx="8617936" cy="652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54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14300"/>
            <a:ext cx="45148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724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130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Iowa Core SCIENCE </vt:lpstr>
      <vt:lpstr>PowerPoint Presentation</vt:lpstr>
      <vt:lpstr>PowerPoint Presentation</vt:lpstr>
      <vt:lpstr>Synergy of 18 States+</vt:lpstr>
      <vt:lpstr>6 Conceptual Shifts (Appendix A)</vt:lpstr>
      <vt:lpstr>PowerPoint Presentation</vt:lpstr>
      <vt:lpstr>PowerPoint Presentation</vt:lpstr>
      <vt:lpstr>PowerPoint Presentation</vt:lpstr>
      <vt:lpstr>PowerPoint Presentation</vt:lpstr>
      <vt:lpstr>Curriculum caution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Core Science</dc:title>
  <dc:creator>Dave Christensen</dc:creator>
  <cp:lastModifiedBy>Jamie Morgan</cp:lastModifiedBy>
  <cp:revision>31</cp:revision>
  <dcterms:created xsi:type="dcterms:W3CDTF">2016-03-27T15:51:43Z</dcterms:created>
  <dcterms:modified xsi:type="dcterms:W3CDTF">2016-03-28T15:16:30Z</dcterms:modified>
</cp:coreProperties>
</file>